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26310c08b316b82f6236e5c3bc8203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715016"/>
            <a:ext cx="5000628" cy="1142984"/>
          </a:xfrm>
          <a:solidFill>
            <a:schemeClr val="accent2"/>
          </a:solidFill>
        </p:spPr>
        <p:txBody>
          <a:bodyPr>
            <a:normAutofit fontScale="47500" lnSpcReduction="20000"/>
          </a:bodyPr>
          <a:lstStyle/>
          <a:p>
            <a:pPr algn="r"/>
            <a:r>
              <a:rPr lang="ru-RU" sz="3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Руководитель:</a:t>
            </a:r>
          </a:p>
          <a:p>
            <a:pPr algn="r"/>
            <a:r>
              <a:rPr lang="ru-R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Нечаев Сергей Викторович </a:t>
            </a:r>
          </a:p>
          <a:p>
            <a:pPr algn="r"/>
            <a:r>
              <a:rPr lang="ru-RU" sz="3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Выполнила:</a:t>
            </a:r>
          </a:p>
          <a:p>
            <a:pPr algn="r"/>
            <a:r>
              <a:rPr lang="ru-R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Амакова Юлия Сергеевна, студентка гр.10-В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0"/>
            <a:ext cx="8001024" cy="163121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ГПОУ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«Воркутинский педагогический колледж»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ОУД.В.12 Информатика и информационно-коммуникационные технологии</a:t>
            </a:r>
            <a:br>
              <a:rPr lang="ru-RU" sz="200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Специальность 44.02.01 Дошкольное образование</a:t>
            </a:r>
            <a:endParaRPr lang="ru-RU" sz="20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42976" y="3000372"/>
            <a:ext cx="7215238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теории алгоритмов к ситуациям из повседневной жизни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" descr="Прозрач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2976" cy="15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8595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Алгоритмическое мышление – искусство размышлять, умение планировать свои действия, способность предусматривать различные обстоятельства и поступать соответственно с ними.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428868"/>
            <a:ext cx="3071834" cy="2643206"/>
          </a:xfrm>
          <a:prstGeom prst="rect">
            <a:avLst/>
          </a:prstGeom>
          <a:noFill/>
        </p:spPr>
      </p:pic>
      <p:pic>
        <p:nvPicPr>
          <p:cNvPr id="5122" name="Picture 2" descr="ÐÐ°ÑÑÐ¸Ð½ÐºÐ¸ Ð¿Ð¾ Ð·Ð°Ð¿ÑÐ¾ÑÑ Ð°Ð»Ð³Ð¾ÑÐ¸ÑÐ¼Ð¸ÑÐµÑÐºÐ¾Ðµ Ð¼ÑÑÐ»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4173441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Ð°Ð»Ð³Ð¾ÑÐ¸ÑÐ¼ Ð¿ÑÐ°Ð²Ð¸Ð»Ð° Ð¿Ð¾ ÑÑÑÑÐºÐ¾Ð¼Ñ ÑÐ·ÑÐºÑ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500042"/>
            <a:ext cx="728667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5286388"/>
            <a:ext cx="3143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ВЫНУТЬ КЛЮЧ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3143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ДОСТАТЬ КЛЮЧ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428868"/>
            <a:ext cx="3143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ВСТАВИТЬ КЛЮЧ В ЗАМОЧНУЮ СКВАЖИНУ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929066"/>
            <a:ext cx="3143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ПОВЕРНУТЬ КЛЮЧ ДВА РАЗА ПРОТИВ ЧАСОВОЙ СТРЕЛКИ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8" idx="2"/>
            <a:endCxn id="9" idx="0"/>
          </p:cNvCxnSpPr>
          <p:nvPr/>
        </p:nvCxnSpPr>
        <p:spPr>
          <a:xfrm rot="5400000">
            <a:off x="1893075" y="210739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0" idx="0"/>
          </p:cNvCxnSpPr>
          <p:nvPr/>
        </p:nvCxnSpPr>
        <p:spPr>
          <a:xfrm rot="5400000">
            <a:off x="1858150" y="357108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2"/>
          </p:cNvCxnSpPr>
          <p:nvPr/>
        </p:nvCxnSpPr>
        <p:spPr>
          <a:xfrm rot="5400000">
            <a:off x="1928794" y="500063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57158" y="500042"/>
            <a:ext cx="2143140" cy="5714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14480" y="6000768"/>
            <a:ext cx="2143140" cy="5714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5286388"/>
            <a:ext cx="3143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ВЫНУТЬ КЛЮЧ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1000108"/>
            <a:ext cx="3143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ДОСТАТЬ КЛЮЧ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4942" y="2428868"/>
            <a:ext cx="314327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ПОВЕРНУТЬ КЛЮЧ ДВА РАЗА ПРОТИВ ЧАСОВОЙ СТРЕЛКИ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3929066"/>
            <a:ext cx="3143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ВСТАВИТЬ КЛЮЧ В ЗАМОЧНУЮ СКВАЖИНУ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20" idx="2"/>
            <a:endCxn id="21" idx="0"/>
          </p:cNvCxnSpPr>
          <p:nvPr/>
        </p:nvCxnSpPr>
        <p:spPr>
          <a:xfrm rot="5400000">
            <a:off x="6465107" y="210739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2" idx="0"/>
          </p:cNvCxnSpPr>
          <p:nvPr/>
        </p:nvCxnSpPr>
        <p:spPr>
          <a:xfrm rot="5400000">
            <a:off x="6430182" y="357108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2" idx="2"/>
          </p:cNvCxnSpPr>
          <p:nvPr/>
        </p:nvCxnSpPr>
        <p:spPr>
          <a:xfrm rot="5400000">
            <a:off x="6500826" y="500063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214942" y="500042"/>
            <a:ext cx="2143140" cy="5714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715140" y="6000768"/>
            <a:ext cx="2143140" cy="5714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1000164" cy="944812"/>
          </a:xfrm>
          <a:prstGeom prst="rect">
            <a:avLst/>
          </a:prstGeom>
          <a:noFill/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52"/>
            <a:ext cx="857233" cy="7857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7" grpId="0" uiExpand="1" build="p" animBg="1"/>
      <p:bldP spid="18" grpId="0" uiExpand="1" build="p" animBg="1"/>
      <p:bldP spid="19" grpId="0" uiExpand="1" build="p" animBg="1"/>
      <p:bldP spid="20" grpId="0" uiExpand="1" build="p" animBg="1"/>
      <p:bldP spid="21" grpId="0" uiExpand="1" build="p" animBg="1"/>
      <p:bldP spid="22" grpId="0" uiExpand="1" build="p" animBg="1"/>
      <p:bldP spid="26" grpId="0" uiExpand="1" build="p" animBg="1"/>
      <p:bldP spid="2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Ð°Ð»Ð³Ð¾ÑÐ¸ÑÐ¼ Ð¿Ð»Ð°Ð½ Ð¿ÑÐ¸Ð¼Ðµ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701316" cy="4500594"/>
          </a:xfrm>
          <a:prstGeom prst="rect">
            <a:avLst/>
          </a:prstGeom>
          <a:noFill/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929090" cy="50530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-571528"/>
            <a:ext cx="6191250" cy="5248275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°Ð»Ð³Ð¾ÑÐ¸ÑÐ¼Ð¸ÑÐµÑÐºÐ¾Ðµ Ð¼ÑÑÐ»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85728"/>
            <a:ext cx="6989927" cy="6215082"/>
          </a:xfrm>
          <a:prstGeom prst="rect">
            <a:avLst/>
          </a:prstGeom>
          <a:noFill/>
        </p:spPr>
      </p:pic>
      <p:pic>
        <p:nvPicPr>
          <p:cNvPr id="1030" name="Picture 6" descr="ÐÐ°ÑÑÐ¸Ð½ÐºÐ¸ Ð¿Ð¾ Ð·Ð°Ð¿ÑÐ¾ÑÑ Ð°Ð»Ð³Ð¾ÑÐ¸ÑÐ¼Ð¸ÑÐµÑÐºÐ¾Ðµ Ð¼ÑÑÐ»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643446"/>
            <a:ext cx="2438404" cy="18669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786182" y="500042"/>
            <a:ext cx="5072098" cy="224676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конструировать алгоритмы и чётко их формулировать - очень важный навык современного человека!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3500462" cy="3500462"/>
          </a:xfrm>
          <a:prstGeom prst="rect">
            <a:avLst/>
          </a:prstGeom>
          <a:noFill/>
        </p:spPr>
      </p:pic>
      <p:pic>
        <p:nvPicPr>
          <p:cNvPr id="27653" name="Picture 5" descr="ÐÐ°ÑÑÐ¸Ð½ÐºÐ¸ Ð¿Ð¾ Ð·Ð°Ð¿ÑÐ¾ÑÑ Ð°Ð»Ð³Ð¾ÑÐ¸ÑÐ¼Ð¸ÑÐµÑÐºÐ¾Ðµ Ð¼ÑÑÐ»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3071834" cy="3071835"/>
          </a:xfrm>
          <a:prstGeom prst="rect">
            <a:avLst/>
          </a:prstGeom>
          <a:noFill/>
        </p:spPr>
      </p:pic>
      <p:pic>
        <p:nvPicPr>
          <p:cNvPr id="27655" name="Picture 7" descr="ÐÐ°ÑÑÐ¸Ð½ÐºÐ¸ Ð¿Ð¾ Ð·Ð°Ð¿ÑÐ¾ÑÑ Ð°Ð»Ð³Ð¾ÑÐ¸ÑÐ¼Ð¸ÑÐµÑÐºÐ¾Ðµ Ð¼ÑÑÐ»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-785842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Информация – постоянный спутник человека.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229600" cy="43204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важно при решении этих задач?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чего начинается решение?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1628800"/>
            <a:ext cx="244827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8104" y="2708920"/>
            <a:ext cx="219675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2123728" y="3068960"/>
            <a:ext cx="2808312" cy="15121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Гвоздь не забит?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5373216"/>
            <a:ext cx="24482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Ударить молотком по гвоздю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8" idx="4"/>
            <a:endCxn id="11" idx="0"/>
          </p:cNvCxnSpPr>
          <p:nvPr/>
        </p:nvCxnSpPr>
        <p:spPr>
          <a:xfrm>
            <a:off x="1691680" y="2780928"/>
            <a:ext cx="183620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2"/>
            <a:endCxn id="12" idx="0"/>
          </p:cNvCxnSpPr>
          <p:nvPr/>
        </p:nvCxnSpPr>
        <p:spPr>
          <a:xfrm>
            <a:off x="3527884" y="4581128"/>
            <a:ext cx="104411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3"/>
            <a:endCxn id="10" idx="2"/>
          </p:cNvCxnSpPr>
          <p:nvPr/>
        </p:nvCxnSpPr>
        <p:spPr>
          <a:xfrm flipV="1">
            <a:off x="4932040" y="3212976"/>
            <a:ext cx="576064" cy="612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бедренный треугольник 28"/>
          <p:cNvSpPr/>
          <p:nvPr/>
        </p:nvSpPr>
        <p:spPr>
          <a:xfrm>
            <a:off x="6660232" y="5157192"/>
            <a:ext cx="2160240" cy="14401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10" idx="4"/>
            <a:endCxn id="29" idx="0"/>
          </p:cNvCxnSpPr>
          <p:nvPr/>
        </p:nvCxnSpPr>
        <p:spPr>
          <a:xfrm>
            <a:off x="6606480" y="3717032"/>
            <a:ext cx="1133872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644008" y="4797152"/>
            <a:ext cx="93610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499992" y="68580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12" idx="2"/>
            <a:endCxn id="11" idx="1"/>
          </p:cNvCxnSpPr>
          <p:nvPr/>
        </p:nvCxnSpPr>
        <p:spPr>
          <a:xfrm rot="5400000" flipH="1">
            <a:off x="1961710" y="3987062"/>
            <a:ext cx="2772308" cy="2448272"/>
          </a:xfrm>
          <a:prstGeom prst="bentConnector4">
            <a:avLst>
              <a:gd name="adj1" fmla="val -8246"/>
              <a:gd name="adj2" fmla="val 10933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 descr="ÐÐ¾ÑÐ¾Ð¶ÐµÐµ Ð¸Ð·Ð¾Ð±ÑÐ°Ð¶ÐµÐ½Ð¸Ðµ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2771800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  <p:bldP spid="10" grpId="0" animBg="1"/>
      <p:bldP spid="11" grpId="0" animBg="1"/>
      <p:bldP spid="12" grpId="0" animBg="1"/>
      <p:bldP spid="29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6421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разработать информационный буклет «Алгоритмы в нашей жизни»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172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историю возникновения понятия «алгоритм».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виды и методы изображения алгоритмов.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 место алгоритмов в нашей жизни.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информационный буклет «Алгоритмы в нашей жизни».</a:t>
            </a:r>
          </a:p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ÑÐµÐ»Ñ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6" cy="126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01185"/>
            <a:ext cx="2865120" cy="24568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Алгоритм — система последовательных операций для решения каких-либо задач.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4" name="AutoShape 2" descr="ÐÐ°ÑÑÐ¸Ð½ÐºÐ¸ Ð¿Ð¾ Ð·Ð°Ð¿ÑÐ¾ÑÑ ÐÐ»Ð³Ð¾ÑÐ¸Ñ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ольга\Desktop\ПРОЕКТ\1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384376" cy="544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Словесная форма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ловесн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56084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Графическая форма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рафическая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6480720" cy="45365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Программная форма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граммное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120680" cy="48245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Псевдокоды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Y:\ДОКУМЕНТЫ - СТУДЕНТ\10-В 2018-2019\Амакова Юлия\ПРОЕКТ\псевдокоды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9766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176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Информация – постоянный спутник человека.</vt:lpstr>
      <vt:lpstr>Слайд 3</vt:lpstr>
      <vt:lpstr>Цель проекта:  разработать информационный буклет «Алгоритмы в нашей жизни»</vt:lpstr>
      <vt:lpstr> Алгоритм — система последовательных операций для решения каких-либо задач.  </vt:lpstr>
      <vt:lpstr>Словесная форма</vt:lpstr>
      <vt:lpstr>Графическая форма</vt:lpstr>
      <vt:lpstr>Программная форма</vt:lpstr>
      <vt:lpstr>Псевдокоды</vt:lpstr>
      <vt:lpstr>Алгоритмическое мышление – искусство размышлять, умение планировать свои действия, способность предусматривать различные обстоятельства и поступать соответственно с ними.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Студент</dc:creator>
  <cp:lastModifiedBy>Студент</cp:lastModifiedBy>
  <cp:revision>45</cp:revision>
  <dcterms:created xsi:type="dcterms:W3CDTF">2019-01-18T12:06:06Z</dcterms:created>
  <dcterms:modified xsi:type="dcterms:W3CDTF">2019-05-17T11:06:53Z</dcterms:modified>
</cp:coreProperties>
</file>